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6" r:id="rId22"/>
    <p:sldId id="287" r:id="rId23"/>
    <p:sldId id="285" r:id="rId24"/>
    <p:sldId id="277" r:id="rId25"/>
    <p:sldId id="279" r:id="rId26"/>
    <p:sldId id="280" r:id="rId27"/>
    <p:sldId id="281" r:id="rId28"/>
    <p:sldId id="282" r:id="rId29"/>
    <p:sldId id="283" r:id="rId30"/>
    <p:sldId id="284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6" y="2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12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3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0" Type="http://schemas.openxmlformats.org/officeDocument/2006/relationships/image" Target="../media/image58.png"/><Relationship Id="rId4" Type="http://schemas.openxmlformats.org/officeDocument/2006/relationships/image" Target="../media/image3.png"/><Relationship Id="rId9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67.png"/><Relationship Id="rId5" Type="http://schemas.openxmlformats.org/officeDocument/2006/relationships/image" Target="../media/image97.png"/><Relationship Id="rId10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12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104.png"/><Relationship Id="rId4" Type="http://schemas.openxmlformats.org/officeDocument/2006/relationships/image" Target="../media/image3.png"/><Relationship Id="rId9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2.png"/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12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58.png"/><Relationship Id="rId5" Type="http://schemas.openxmlformats.org/officeDocument/2006/relationships/image" Target="../media/image106.png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110.png"/><Relationship Id="rId14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1.png"/><Relationship Id="rId3" Type="http://schemas.openxmlformats.org/officeDocument/2006/relationships/image" Target="../media/image2.png"/><Relationship Id="rId7" Type="http://schemas.openxmlformats.org/officeDocument/2006/relationships/image" Target="../media/image115.pn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00.png"/><Relationship Id="rId5" Type="http://schemas.openxmlformats.org/officeDocument/2006/relationships/image" Target="../media/image106.png"/><Relationship Id="rId15" Type="http://schemas.openxmlformats.org/officeDocument/2006/relationships/image" Target="../media/image119.png"/><Relationship Id="rId10" Type="http://schemas.openxmlformats.org/officeDocument/2006/relationships/image" Target="../media/image117.png"/><Relationship Id="rId4" Type="http://schemas.openxmlformats.org/officeDocument/2006/relationships/image" Target="../media/image3.png"/><Relationship Id="rId9" Type="http://schemas.openxmlformats.org/officeDocument/2006/relationships/image" Target="../media/image108.png"/><Relationship Id="rId14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28.png"/><Relationship Id="rId3" Type="http://schemas.openxmlformats.org/officeDocument/2006/relationships/image" Target="../media/image2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27.png"/><Relationship Id="rId2" Type="http://schemas.openxmlformats.org/officeDocument/2006/relationships/image" Target="../media/image1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24.png"/><Relationship Id="rId5" Type="http://schemas.openxmlformats.org/officeDocument/2006/relationships/image" Target="../media/image106.png"/><Relationship Id="rId15" Type="http://schemas.openxmlformats.org/officeDocument/2006/relationships/image" Target="../media/image58.png"/><Relationship Id="rId10" Type="http://schemas.openxmlformats.org/officeDocument/2006/relationships/image" Target="../media/image123.png"/><Relationship Id="rId19" Type="http://schemas.openxmlformats.org/officeDocument/2006/relationships/image" Target="../media/image129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Relationship Id="rId1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2.png"/><Relationship Id="rId7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0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1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8.png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3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5.png"/><Relationship Id="rId4" Type="http://schemas.openxmlformats.org/officeDocument/2006/relationships/image" Target="../media/image3.png"/><Relationship Id="rId9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3" Type="http://schemas.openxmlformats.org/officeDocument/2006/relationships/image" Target="../media/image2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135.png"/><Relationship Id="rId2" Type="http://schemas.openxmlformats.org/officeDocument/2006/relationships/image" Target="../media/image1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00.png"/><Relationship Id="rId15" Type="http://schemas.openxmlformats.org/officeDocument/2006/relationships/image" Target="../media/image155.png"/><Relationship Id="rId10" Type="http://schemas.openxmlformats.org/officeDocument/2006/relationships/image" Target="../media/image150.png"/><Relationship Id="rId4" Type="http://schemas.openxmlformats.org/officeDocument/2006/relationships/image" Target="../media/image3.png"/><Relationship Id="rId9" Type="http://schemas.openxmlformats.org/officeDocument/2006/relationships/image" Target="../media/image149.png"/><Relationship Id="rId14" Type="http://schemas.openxmlformats.org/officeDocument/2006/relationships/image" Target="../media/image1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61.png"/><Relationship Id="rId5" Type="http://schemas.openxmlformats.org/officeDocument/2006/relationships/image" Target="../media/image157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3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2.png"/><Relationship Id="rId21" Type="http://schemas.openxmlformats.org/officeDocument/2006/relationships/image" Target="../media/image180.png"/><Relationship Id="rId7" Type="http://schemas.openxmlformats.org/officeDocument/2006/relationships/image" Target="../media/image60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70.png"/><Relationship Id="rId5" Type="http://schemas.openxmlformats.org/officeDocument/2006/relationships/image" Target="../media/image157.png"/><Relationship Id="rId15" Type="http://schemas.openxmlformats.org/officeDocument/2006/relationships/image" Target="../media/image174.png"/><Relationship Id="rId10" Type="http://schemas.openxmlformats.org/officeDocument/2006/relationships/image" Target="../media/image160.png"/><Relationship Id="rId19" Type="http://schemas.openxmlformats.org/officeDocument/2006/relationships/image" Target="../media/image178.png"/><Relationship Id="rId4" Type="http://schemas.openxmlformats.org/officeDocument/2006/relationships/image" Target="../media/image3.png"/><Relationship Id="rId9" Type="http://schemas.openxmlformats.org/officeDocument/2006/relationships/image" Target="../media/image169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2.png"/><Relationship Id="rId21" Type="http://schemas.openxmlformats.org/officeDocument/2006/relationships/image" Target="../media/image198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3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4.png"/><Relationship Id="rId3" Type="http://schemas.openxmlformats.org/officeDocument/2006/relationships/image" Target="../media/image2.png"/><Relationship Id="rId7" Type="http://schemas.openxmlformats.org/officeDocument/2006/relationships/image" Target="../media/image195.png"/><Relationship Id="rId12" Type="http://schemas.openxmlformats.org/officeDocument/2006/relationships/image" Target="../media/image203.png"/><Relationship Id="rId2" Type="http://schemas.openxmlformats.org/officeDocument/2006/relationships/image" Target="../media/image1.png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5" Type="http://schemas.openxmlformats.org/officeDocument/2006/relationships/image" Target="../media/image206.png"/><Relationship Id="rId10" Type="http://schemas.openxmlformats.org/officeDocument/2006/relationships/image" Target="../media/image183.png"/><Relationship Id="rId4" Type="http://schemas.openxmlformats.org/officeDocument/2006/relationships/image" Target="../media/image3.png"/><Relationship Id="rId9" Type="http://schemas.openxmlformats.org/officeDocument/2006/relationships/image" Target="../media/image201.png"/><Relationship Id="rId14" Type="http://schemas.openxmlformats.org/officeDocument/2006/relationships/image" Target="../media/image20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215.png"/><Relationship Id="rId5" Type="http://schemas.openxmlformats.org/officeDocument/2006/relationships/image" Target="../media/image2.png"/><Relationship Id="rId10" Type="http://schemas.openxmlformats.org/officeDocument/2006/relationships/image" Target="../media/image214.png"/><Relationship Id="rId4" Type="http://schemas.openxmlformats.org/officeDocument/2006/relationships/image" Target="../media/image1.png"/><Relationship Id="rId9" Type="http://schemas.openxmlformats.org/officeDocument/2006/relationships/image" Target="../media/image2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2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3945" y="4295172"/>
            <a:ext cx="17997824" cy="14286"/>
            <a:chOff x="143945" y="4295172"/>
            <a:chExt cx="17997824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45" y="4295172"/>
              <a:ext cx="17997824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945" y="6042745"/>
            <a:ext cx="17997824" cy="14286"/>
            <a:chOff x="143945" y="6042745"/>
            <a:chExt cx="1799782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45" y="6042745"/>
              <a:ext cx="17997824" cy="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40679" y="3764444"/>
            <a:ext cx="11212431" cy="332830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13732" y="8286397"/>
            <a:ext cx="6145230" cy="70473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21859" y="3297868"/>
            <a:ext cx="10067827" cy="9777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33737" y="3552888"/>
            <a:ext cx="4575369" cy="3172869"/>
            <a:chOff x="833737" y="3552888"/>
            <a:chExt cx="4575369" cy="31728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737" y="3552888"/>
              <a:ext cx="4575369" cy="31728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11785" y="7629924"/>
            <a:ext cx="6171429" cy="1245967"/>
            <a:chOff x="10611785" y="7629924"/>
            <a:chExt cx="6171429" cy="124596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1785" y="7629924"/>
              <a:ext cx="6171429" cy="124596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12427" y="2250069"/>
            <a:ext cx="4292819" cy="3775612"/>
            <a:chOff x="11112427" y="2250069"/>
            <a:chExt cx="4292819" cy="37756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2427" y="2250069"/>
              <a:ext cx="4292819" cy="37756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450" y="554346"/>
            <a:ext cx="4695726" cy="15442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136" y="2214013"/>
            <a:ext cx="1583492" cy="113080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0088" y="7547069"/>
            <a:ext cx="3678848" cy="138781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0957" y="7640138"/>
            <a:ext cx="2409187" cy="109964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80957" y="2245117"/>
            <a:ext cx="2437759" cy="10996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43567" y="3237003"/>
            <a:ext cx="2795762" cy="7595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8083" y="3330577"/>
            <a:ext cx="5413781" cy="4183377"/>
            <a:chOff x="768083" y="3330577"/>
            <a:chExt cx="5413781" cy="41833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83" y="3330577"/>
              <a:ext cx="5413781" cy="41833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70475" y="3236321"/>
            <a:ext cx="12249942" cy="2703564"/>
            <a:chOff x="5170475" y="3236321"/>
            <a:chExt cx="12249942" cy="27035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0475" y="3236321"/>
              <a:ext cx="12249942" cy="27035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06018" y="6308430"/>
            <a:ext cx="5677589" cy="2640739"/>
            <a:chOff x="6606018" y="6308430"/>
            <a:chExt cx="5677589" cy="26407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6018" y="6308430"/>
              <a:ext cx="5677589" cy="26407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450" y="554346"/>
            <a:ext cx="4695726" cy="15442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184" y="2104603"/>
            <a:ext cx="2819568" cy="106372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9906" y="7692177"/>
            <a:ext cx="3137477" cy="23717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50086" y="4320264"/>
            <a:ext cx="5025297" cy="1645186"/>
            <a:chOff x="1150086" y="4320264"/>
            <a:chExt cx="5025297" cy="16451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086" y="4320264"/>
              <a:ext cx="5025297" cy="16451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0086" y="6390505"/>
            <a:ext cx="12058061" cy="483095"/>
            <a:chOff x="1150086" y="6390505"/>
            <a:chExt cx="12058061" cy="4830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086" y="6390505"/>
              <a:ext cx="12058061" cy="4830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450" y="554346"/>
            <a:ext cx="4695726" cy="154424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8184" y="2104603"/>
            <a:ext cx="2819568" cy="106372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374" y="3105936"/>
            <a:ext cx="6224896" cy="9117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725682" y="7642927"/>
            <a:ext cx="10380826" cy="1472712"/>
            <a:chOff x="6725682" y="7642927"/>
            <a:chExt cx="10380826" cy="147271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5682" y="7642927"/>
              <a:ext cx="10380826" cy="14727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37385" y="7900756"/>
            <a:ext cx="1871665" cy="910044"/>
            <a:chOff x="6537385" y="7900756"/>
            <a:chExt cx="1871665" cy="9100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37385" y="7900756"/>
              <a:ext cx="1871665" cy="910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06446" y="3128465"/>
            <a:ext cx="5498983" cy="4143069"/>
            <a:chOff x="706446" y="3128465"/>
            <a:chExt cx="5498983" cy="41430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446" y="3128465"/>
              <a:ext cx="5498983" cy="41430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06705" y="3066716"/>
            <a:ext cx="6171429" cy="2142857"/>
            <a:chOff x="5806705" y="3066716"/>
            <a:chExt cx="6171429" cy="214285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6705" y="3066716"/>
              <a:ext cx="6171429" cy="214285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450" y="554346"/>
            <a:ext cx="4695726" cy="154424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8184" y="2104603"/>
            <a:ext cx="2819568" cy="106372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9906" y="7692174"/>
            <a:ext cx="3137477" cy="23717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7523" y="2834804"/>
            <a:ext cx="10419212" cy="4616106"/>
            <a:chOff x="767523" y="2834804"/>
            <a:chExt cx="10419212" cy="46161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523" y="2834804"/>
              <a:ext cx="10419212" cy="46161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74623" y="7122313"/>
            <a:ext cx="12541454" cy="657194"/>
            <a:chOff x="4774623" y="7122313"/>
            <a:chExt cx="12541454" cy="6571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4623" y="7122313"/>
              <a:ext cx="12541454" cy="6571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90112" y="7703317"/>
            <a:ext cx="7971230" cy="562255"/>
            <a:chOff x="5790112" y="7703317"/>
            <a:chExt cx="7971230" cy="5622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0112" y="7703317"/>
              <a:ext cx="7971230" cy="5622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37022" y="8257909"/>
            <a:ext cx="7170052" cy="609383"/>
            <a:chOff x="7037022" y="8257909"/>
            <a:chExt cx="7170052" cy="6093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37022" y="8257909"/>
              <a:ext cx="7170052" cy="60938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450" y="554346"/>
            <a:ext cx="4695726" cy="15442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8184" y="2104603"/>
            <a:ext cx="2819568" cy="106372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946" y="7305145"/>
            <a:ext cx="3138029" cy="24551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24021" y="3564195"/>
            <a:ext cx="4481736" cy="3178374"/>
            <a:chOff x="724021" y="3564195"/>
            <a:chExt cx="4481736" cy="31783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021" y="3564195"/>
              <a:ext cx="4481736" cy="31783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81246" y="3540140"/>
            <a:ext cx="5114930" cy="3547135"/>
            <a:chOff x="5681246" y="3540140"/>
            <a:chExt cx="5114930" cy="35471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1246" y="3540140"/>
              <a:ext cx="5114930" cy="35471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55381" y="4448382"/>
            <a:ext cx="6171429" cy="1919164"/>
            <a:chOff x="11055381" y="4448382"/>
            <a:chExt cx="6171429" cy="19191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5381" y="4448382"/>
              <a:ext cx="6171429" cy="191916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450" y="554346"/>
            <a:ext cx="4695725" cy="15442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8659" y="2137818"/>
            <a:ext cx="868559" cy="109271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153" y="2320403"/>
            <a:ext cx="1594426" cy="8642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31289" y="2071156"/>
            <a:ext cx="1983816" cy="111175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088" y="7670878"/>
            <a:ext cx="2118410" cy="10425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6050" y="7508974"/>
            <a:ext cx="3051819" cy="17157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33737" y="3552888"/>
            <a:ext cx="4575369" cy="3172869"/>
            <a:chOff x="833737" y="3552888"/>
            <a:chExt cx="4575369" cy="31728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737" y="3552888"/>
              <a:ext cx="4575369" cy="31728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29659" y="7821526"/>
            <a:ext cx="6171429" cy="1304371"/>
            <a:chOff x="10829659" y="7821526"/>
            <a:chExt cx="6171429" cy="13043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9659" y="7821526"/>
              <a:ext cx="6171429" cy="13043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12427" y="2426505"/>
            <a:ext cx="5041850" cy="4299252"/>
            <a:chOff x="11112427" y="2426505"/>
            <a:chExt cx="5041850" cy="42992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2427" y="2426505"/>
              <a:ext cx="5041850" cy="42992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450" y="554346"/>
            <a:ext cx="4695725" cy="15442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136" y="2214013"/>
            <a:ext cx="1583492" cy="113080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0088" y="7547069"/>
            <a:ext cx="3051819" cy="138781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0957" y="7640138"/>
            <a:ext cx="2409187" cy="109964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80957" y="2245117"/>
            <a:ext cx="2437759" cy="10996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43564" y="3237002"/>
            <a:ext cx="2795762" cy="7595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3959" y="3085390"/>
            <a:ext cx="3411429" cy="6171429"/>
            <a:chOff x="763959" y="3085390"/>
            <a:chExt cx="3411429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959" y="3085390"/>
              <a:ext cx="341142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08362" y="6879532"/>
            <a:ext cx="12479216" cy="3055345"/>
            <a:chOff x="5508362" y="6879532"/>
            <a:chExt cx="12479216" cy="30553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8362" y="6879532"/>
              <a:ext cx="12479216" cy="30553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4911" y="3937220"/>
            <a:ext cx="1871665" cy="582662"/>
            <a:chOff x="744911" y="3937220"/>
            <a:chExt cx="1871665" cy="58266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911" y="3937220"/>
              <a:ext cx="1871665" cy="5826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4911" y="6985820"/>
            <a:ext cx="1280923" cy="622813"/>
            <a:chOff x="744911" y="6985820"/>
            <a:chExt cx="1280923" cy="6228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911" y="6985820"/>
              <a:ext cx="1280923" cy="6228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75388" y="3085390"/>
            <a:ext cx="13523437" cy="3900430"/>
            <a:chOff x="4175388" y="3085390"/>
            <a:chExt cx="13523437" cy="390043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5388" y="3085390"/>
              <a:ext cx="13523437" cy="390043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6450" y="554346"/>
            <a:ext cx="4695725" cy="154423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8184" y="2104603"/>
            <a:ext cx="2819568" cy="106372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24421" y="8174936"/>
            <a:ext cx="3090658" cy="204375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10997" y="2104603"/>
            <a:ext cx="1974502" cy="106372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87399" y="1682390"/>
            <a:ext cx="2086943" cy="17923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3959" y="3085390"/>
            <a:ext cx="3411429" cy="6171429"/>
            <a:chOff x="763959" y="3085390"/>
            <a:chExt cx="3411429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959" y="3085390"/>
              <a:ext cx="341142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75388" y="3091209"/>
            <a:ext cx="8439312" cy="4334528"/>
            <a:chOff x="4175388" y="3091209"/>
            <a:chExt cx="8439312" cy="43345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5388" y="3091209"/>
              <a:ext cx="8439312" cy="43345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77310" y="5982592"/>
            <a:ext cx="10837895" cy="3651399"/>
            <a:chOff x="6577310" y="5982592"/>
            <a:chExt cx="10837895" cy="36513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77310" y="5982592"/>
              <a:ext cx="10837895" cy="36513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29684" y="5814523"/>
            <a:ext cx="4246544" cy="3987537"/>
            <a:chOff x="13829684" y="5814523"/>
            <a:chExt cx="4246544" cy="39875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29684" y="5814523"/>
              <a:ext cx="4246544" cy="39875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4911" y="3937220"/>
            <a:ext cx="1871665" cy="582662"/>
            <a:chOff x="744911" y="3937220"/>
            <a:chExt cx="1871665" cy="5826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911" y="3937220"/>
              <a:ext cx="1871665" cy="5826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7769" y="7404868"/>
            <a:ext cx="2162361" cy="580601"/>
            <a:chOff x="687769" y="7404868"/>
            <a:chExt cx="2162361" cy="5806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769" y="7404868"/>
              <a:ext cx="2162361" cy="58060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6450" y="554346"/>
            <a:ext cx="4695725" cy="154423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8184" y="2104603"/>
            <a:ext cx="2819568" cy="106372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24421" y="8174936"/>
            <a:ext cx="3090658" cy="204375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01470" y="2045117"/>
            <a:ext cx="3162149" cy="109964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30151" y="4088563"/>
            <a:ext cx="2932343" cy="17923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3959" y="3085390"/>
            <a:ext cx="3411429" cy="6171429"/>
            <a:chOff x="763959" y="3085390"/>
            <a:chExt cx="3411429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959" y="3085390"/>
              <a:ext cx="341142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4911" y="3937220"/>
            <a:ext cx="1871665" cy="582662"/>
            <a:chOff x="744911" y="3937220"/>
            <a:chExt cx="1871665" cy="5826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911" y="3937220"/>
              <a:ext cx="1871665" cy="5826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7769" y="7738201"/>
            <a:ext cx="1928808" cy="580601"/>
            <a:chOff x="687769" y="7738201"/>
            <a:chExt cx="1928808" cy="5806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769" y="7738201"/>
              <a:ext cx="1928808" cy="5806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75388" y="3074322"/>
            <a:ext cx="13790476" cy="3548929"/>
            <a:chOff x="4175388" y="3074322"/>
            <a:chExt cx="13790476" cy="35489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4232895" y="3074322"/>
              <a:ext cx="9915292" cy="2068535"/>
              <a:chOff x="4232895" y="3074322"/>
              <a:chExt cx="9915292" cy="206853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232895" y="3074322"/>
                <a:ext cx="9915292" cy="206853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197779" y="4829300"/>
              <a:ext cx="10957802" cy="1079666"/>
              <a:chOff x="5197779" y="4829300"/>
              <a:chExt cx="10957802" cy="107966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197779" y="4829300"/>
                <a:ext cx="10957802" cy="107966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175388" y="5756585"/>
              <a:ext cx="13783129" cy="862426"/>
              <a:chOff x="4175388" y="5756585"/>
              <a:chExt cx="13783129" cy="86242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75388" y="5756585"/>
                <a:ext cx="13783129" cy="86242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9190541" y="4146744"/>
            <a:ext cx="742154" cy="293742"/>
            <a:chOff x="9190541" y="4146744"/>
            <a:chExt cx="742154" cy="2937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90541" y="4146744"/>
              <a:ext cx="742154" cy="2937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12446" y="4478173"/>
            <a:ext cx="622802" cy="293742"/>
            <a:chOff x="9512446" y="4478173"/>
            <a:chExt cx="622802" cy="29374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12446" y="4478173"/>
              <a:ext cx="622802" cy="29374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253226" y="7738201"/>
            <a:ext cx="6065107" cy="2053998"/>
            <a:chOff x="6253226" y="7738201"/>
            <a:chExt cx="6065107" cy="205399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53226" y="7738201"/>
              <a:ext cx="6065107" cy="2053998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6450" y="554346"/>
            <a:ext cx="4695725" cy="154423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8184" y="2104603"/>
            <a:ext cx="2819568" cy="106372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824421" y="8051126"/>
            <a:ext cx="3090658" cy="204375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10994" y="2104603"/>
            <a:ext cx="2819568" cy="106372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06443" y="2253219"/>
            <a:ext cx="2730791" cy="179231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01105" y="6761338"/>
            <a:ext cx="5354512" cy="10641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692" y="-47128"/>
            <a:ext cx="2803150" cy="2803150"/>
            <a:chOff x="70692" y="-47128"/>
            <a:chExt cx="2803150" cy="2803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92" y="-47128"/>
              <a:ext cx="2803150" cy="2803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692" y="7435437"/>
            <a:ext cx="2803150" cy="2803150"/>
            <a:chOff x="70692" y="7435437"/>
            <a:chExt cx="2803150" cy="28031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92" y="7435437"/>
              <a:ext cx="2803150" cy="28031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53257" y="-47128"/>
            <a:ext cx="2803150" cy="2803150"/>
            <a:chOff x="15553257" y="-47128"/>
            <a:chExt cx="2803150" cy="28031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53257" y="-47128"/>
              <a:ext cx="2803150" cy="28031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53257" y="7435437"/>
            <a:ext cx="2803150" cy="2803150"/>
            <a:chOff x="15553257" y="7435437"/>
            <a:chExt cx="2803150" cy="2803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53257" y="7435437"/>
              <a:ext cx="2803150" cy="28031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4203" y="91230"/>
            <a:ext cx="18011511" cy="10008999"/>
            <a:chOff x="274203" y="91230"/>
            <a:chExt cx="18011511" cy="10008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31552" y="-4913270"/>
              <a:ext cx="36023022" cy="2001799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203" y="91230"/>
              <a:ext cx="18011511" cy="100089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0602" y="235579"/>
            <a:ext cx="5449630" cy="15733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00223" y="1730660"/>
            <a:ext cx="7885267" cy="824870"/>
            <a:chOff x="5200223" y="1730660"/>
            <a:chExt cx="7885267" cy="8248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200223" y="1730660"/>
              <a:ext cx="6192548" cy="824870"/>
              <a:chOff x="5200223" y="1730660"/>
              <a:chExt cx="6192548" cy="824870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00223" y="1730660"/>
                <a:ext cx="6192548" cy="82487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354456" y="1730660"/>
              <a:ext cx="2731034" cy="824870"/>
              <a:chOff x="10354456" y="1730660"/>
              <a:chExt cx="2731034" cy="82487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54456" y="1730660"/>
                <a:ext cx="2731034" cy="82487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2498" y="1673651"/>
              <a:ext cx="5022111" cy="11162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00223" y="2889528"/>
            <a:ext cx="7885267" cy="824870"/>
            <a:chOff x="5200223" y="2889528"/>
            <a:chExt cx="7885267" cy="82487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200223" y="2889528"/>
              <a:ext cx="6192548" cy="824870"/>
              <a:chOff x="5200223" y="2889528"/>
              <a:chExt cx="6192548" cy="82487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00223" y="2889528"/>
                <a:ext cx="6192548" cy="82487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354456" y="2889528"/>
              <a:ext cx="2731034" cy="824870"/>
              <a:chOff x="10354456" y="2889528"/>
              <a:chExt cx="2731034" cy="82487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54456" y="2889528"/>
                <a:ext cx="2731034" cy="82487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0060" y="2832517"/>
              <a:ext cx="2461787" cy="109964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70916" y="4015724"/>
            <a:ext cx="7885267" cy="824870"/>
            <a:chOff x="5270916" y="4015724"/>
            <a:chExt cx="7885267" cy="82487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270916" y="4015724"/>
              <a:ext cx="6192548" cy="824870"/>
              <a:chOff x="5270916" y="4015724"/>
              <a:chExt cx="6192548" cy="82487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70916" y="4015724"/>
                <a:ext cx="6192548" cy="82487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425149" y="4015724"/>
              <a:ext cx="2731034" cy="824870"/>
              <a:chOff x="10425149" y="4015724"/>
              <a:chExt cx="2731034" cy="82487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25149" y="4015724"/>
                <a:ext cx="2731034" cy="824870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0279" y="3958717"/>
              <a:ext cx="2442740" cy="109964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00223" y="5137212"/>
            <a:ext cx="7885267" cy="824870"/>
            <a:chOff x="5200223" y="5137212"/>
            <a:chExt cx="7885267" cy="82487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5200223" y="5137212"/>
              <a:ext cx="6192548" cy="824870"/>
              <a:chOff x="5200223" y="5137212"/>
              <a:chExt cx="6192548" cy="82487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00223" y="5137212"/>
                <a:ext cx="6192548" cy="82487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354456" y="5137212"/>
              <a:ext cx="2731034" cy="824870"/>
              <a:chOff x="10354456" y="5137212"/>
              <a:chExt cx="2731034" cy="82487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54456" y="5137212"/>
                <a:ext cx="2731034" cy="82487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9108" y="5139689"/>
              <a:ext cx="4295854" cy="106372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200223" y="6277233"/>
            <a:ext cx="7885267" cy="824870"/>
            <a:chOff x="5200223" y="6277233"/>
            <a:chExt cx="7885267" cy="824870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5200223" y="6277233"/>
              <a:ext cx="6192548" cy="824870"/>
              <a:chOff x="5200223" y="6277233"/>
              <a:chExt cx="6192548" cy="82487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00223" y="6277233"/>
                <a:ext cx="6192548" cy="82487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354456" y="6277233"/>
              <a:ext cx="2731034" cy="824870"/>
              <a:chOff x="10354456" y="6277233"/>
              <a:chExt cx="2731034" cy="824870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54456" y="6277233"/>
                <a:ext cx="2731034" cy="824870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90060" y="6220222"/>
              <a:ext cx="2986540" cy="109964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200223" y="8560821"/>
            <a:ext cx="7885267" cy="824870"/>
            <a:chOff x="5200223" y="8560821"/>
            <a:chExt cx="7885267" cy="82487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5200223" y="8560821"/>
              <a:ext cx="6192548" cy="824870"/>
              <a:chOff x="5200223" y="8560821"/>
              <a:chExt cx="6192548" cy="824870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00223" y="8560821"/>
                <a:ext cx="6192548" cy="824870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354456" y="8560821"/>
              <a:ext cx="2731034" cy="824870"/>
              <a:chOff x="10354456" y="8560821"/>
              <a:chExt cx="2731034" cy="82487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54456" y="8560821"/>
                <a:ext cx="2731034" cy="824870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90060" y="8503813"/>
              <a:ext cx="2509406" cy="109964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200223" y="7410079"/>
            <a:ext cx="7885267" cy="824870"/>
            <a:chOff x="5200223" y="7410079"/>
            <a:chExt cx="7885267" cy="824870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5200223" y="7410079"/>
              <a:ext cx="6192548" cy="824870"/>
              <a:chOff x="5200223" y="7410079"/>
              <a:chExt cx="6192548" cy="824870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200223" y="7410079"/>
                <a:ext cx="6192548" cy="824870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354456" y="7410079"/>
              <a:ext cx="2731034" cy="824870"/>
              <a:chOff x="10354456" y="7410079"/>
              <a:chExt cx="2731034" cy="824870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54456" y="7410079"/>
                <a:ext cx="2731034" cy="824870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99584" y="7353070"/>
              <a:ext cx="2461787" cy="1099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450" y="554346"/>
            <a:ext cx="4695725" cy="15442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8184" y="2104603"/>
            <a:ext cx="2819512" cy="106411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1539" y="3552345"/>
            <a:ext cx="11561905" cy="1368841"/>
            <a:chOff x="1091539" y="3552345"/>
            <a:chExt cx="11561905" cy="136884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91539" y="4511661"/>
              <a:ext cx="11561070" cy="402624"/>
              <a:chOff x="1091539" y="4511661"/>
              <a:chExt cx="11561070" cy="40262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1539" y="4511661"/>
                <a:ext cx="11561070" cy="40262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753" y="3446823"/>
              <a:ext cx="7796751" cy="910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06446" y="3069285"/>
            <a:ext cx="6100736" cy="5900386"/>
            <a:chOff x="706446" y="3069285"/>
            <a:chExt cx="6100736" cy="5900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446" y="3069285"/>
              <a:ext cx="6100736" cy="59003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95117" y="3069285"/>
            <a:ext cx="9612047" cy="4453809"/>
            <a:chOff x="5995117" y="3069285"/>
            <a:chExt cx="9612047" cy="44538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5117" y="3069285"/>
              <a:ext cx="9612047" cy="445380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450" y="554346"/>
            <a:ext cx="4695725" cy="15442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8184" y="2104603"/>
            <a:ext cx="1974502" cy="106372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79793" y="8040288"/>
            <a:ext cx="2538296" cy="20437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0004" y="2120984"/>
            <a:ext cx="5418951" cy="91012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23027" y="7266826"/>
            <a:ext cx="6957686" cy="7885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32551" y="7871011"/>
            <a:ext cx="5968658" cy="78855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60440" y="8549766"/>
            <a:ext cx="5261570" cy="730104"/>
            <a:chOff x="9760440" y="8549766"/>
            <a:chExt cx="5261570" cy="73010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69014" y="8458340"/>
              <a:ext cx="3382772" cy="78855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82901" y="8894883"/>
              <a:ext cx="3495877" cy="576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426887" y="2514561"/>
            <a:ext cx="7174771" cy="4623475"/>
            <a:chOff x="9426887" y="2514561"/>
            <a:chExt cx="7174771" cy="46234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6887" y="2514561"/>
              <a:ext cx="7174771" cy="46234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5017" y="3427182"/>
            <a:ext cx="8491870" cy="1122489"/>
            <a:chOff x="935017" y="3427182"/>
            <a:chExt cx="8491870" cy="11224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017" y="3427182"/>
              <a:ext cx="8491870" cy="11224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5017" y="4582323"/>
            <a:ext cx="6525946" cy="978336"/>
            <a:chOff x="935017" y="4582323"/>
            <a:chExt cx="6525946" cy="9783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017" y="4582323"/>
              <a:ext cx="6525946" cy="97833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450" y="554346"/>
            <a:ext cx="4695725" cy="15442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8184" y="2104603"/>
            <a:ext cx="1974502" cy="106372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6559" y="7642599"/>
            <a:ext cx="6474038" cy="116135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6450" y="554346"/>
            <a:ext cx="4695725" cy="15442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1951" y="7172099"/>
            <a:ext cx="11219048" cy="2002918"/>
            <a:chOff x="921951" y="7172099"/>
            <a:chExt cx="11219048" cy="20029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52424" y="7172099"/>
              <a:ext cx="8387168" cy="1264242"/>
              <a:chOff x="1052424" y="7172099"/>
              <a:chExt cx="8387168" cy="126424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2424" y="7172099"/>
                <a:ext cx="8387168" cy="12642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16269" y="8157644"/>
              <a:ext cx="10047867" cy="720992"/>
              <a:chOff x="1316269" y="8157644"/>
              <a:chExt cx="10047867" cy="72099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16269" y="8157644"/>
                <a:ext cx="10047867" cy="72099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21951" y="8660732"/>
              <a:ext cx="11217782" cy="514093"/>
              <a:chOff x="921951" y="8660732"/>
              <a:chExt cx="11217782" cy="51409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1951" y="8660732"/>
                <a:ext cx="11217782" cy="51409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053903" y="2866942"/>
            <a:ext cx="11819048" cy="3042741"/>
            <a:chOff x="1053903" y="2866942"/>
            <a:chExt cx="11819048" cy="304274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03212" y="2866942"/>
              <a:ext cx="8501787" cy="1773649"/>
              <a:chOff x="1103212" y="2866942"/>
              <a:chExt cx="8501787" cy="177364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3212" y="2866942"/>
                <a:ext cx="8501787" cy="177364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930544" y="4371734"/>
              <a:ext cx="9395678" cy="925751"/>
              <a:chOff x="1930544" y="4371734"/>
              <a:chExt cx="9395678" cy="92575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930544" y="4371734"/>
                <a:ext cx="9395678" cy="92575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53903" y="5166827"/>
              <a:ext cx="11818232" cy="739480"/>
              <a:chOff x="1053903" y="5166827"/>
              <a:chExt cx="11818232" cy="73948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3903" y="5166827"/>
                <a:ext cx="11818232" cy="73948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4744438" y="5489811"/>
            <a:ext cx="1306184" cy="406624"/>
            <a:chOff x="4744438" y="5489811"/>
            <a:chExt cx="1306184" cy="40662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4438" y="5489811"/>
              <a:ext cx="1306184" cy="4066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267200" y="8672767"/>
            <a:ext cx="1763228" cy="411081"/>
            <a:chOff x="944541" y="8672767"/>
            <a:chExt cx="1763228" cy="41108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4541" y="8672767"/>
              <a:ext cx="1763228" cy="41108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215748" y="5488684"/>
            <a:ext cx="1422723" cy="401952"/>
            <a:chOff x="8215748" y="5488684"/>
            <a:chExt cx="1422723" cy="40195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15748" y="5488684"/>
              <a:ext cx="1422723" cy="4019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43800" y="8693749"/>
            <a:ext cx="1692624" cy="412151"/>
            <a:chOff x="4262760" y="8683023"/>
            <a:chExt cx="1692624" cy="41215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62760" y="8683023"/>
              <a:ext cx="1692624" cy="412151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73384" y="6231192"/>
            <a:ext cx="7299370" cy="132780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8184" y="1999841"/>
            <a:ext cx="1974502" cy="10637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44409" y="2849746"/>
            <a:ext cx="3345499" cy="6504194"/>
            <a:chOff x="644409" y="2849746"/>
            <a:chExt cx="3345499" cy="65041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409" y="2849746"/>
              <a:ext cx="3345499" cy="65041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450" y="554346"/>
            <a:ext cx="4695725" cy="15442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613" y="2014013"/>
            <a:ext cx="2431749" cy="11308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0031" y="8051126"/>
            <a:ext cx="2510677" cy="20437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53851" y="2045117"/>
            <a:ext cx="3673597" cy="10996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0674" y="4484986"/>
            <a:ext cx="1501709" cy="467492"/>
            <a:chOff x="580674" y="4484986"/>
            <a:chExt cx="1501709" cy="4674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674" y="4484986"/>
              <a:ext cx="1501709" cy="4674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3690" y="6929134"/>
            <a:ext cx="2615183" cy="315441"/>
            <a:chOff x="513690" y="6929134"/>
            <a:chExt cx="2615183" cy="3154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3690" y="6929134"/>
              <a:ext cx="2615183" cy="3154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47181" y="2984456"/>
            <a:ext cx="7658439" cy="1606118"/>
            <a:chOff x="4147181" y="2984456"/>
            <a:chExt cx="7658439" cy="16061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7181" y="2984456"/>
              <a:ext cx="7658439" cy="16061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1785" y="7251039"/>
            <a:ext cx="2615183" cy="315441"/>
            <a:chOff x="511785" y="7251039"/>
            <a:chExt cx="2615183" cy="3154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1785" y="7251039"/>
              <a:ext cx="2615183" cy="3154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56705" y="5558167"/>
            <a:ext cx="10507999" cy="1583926"/>
            <a:chOff x="4156705" y="5558167"/>
            <a:chExt cx="10507999" cy="158392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6705" y="5558167"/>
              <a:ext cx="10507999" cy="15839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87267" y="6792922"/>
            <a:ext cx="12588633" cy="903306"/>
            <a:chOff x="4487267" y="6792922"/>
            <a:chExt cx="12588633" cy="90330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87267" y="6792922"/>
              <a:ext cx="12588633" cy="90330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993239" y="7423224"/>
            <a:ext cx="14054380" cy="644090"/>
            <a:chOff x="3993239" y="7423224"/>
            <a:chExt cx="14054380" cy="64409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3239" y="7423224"/>
              <a:ext cx="14054380" cy="64409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038199" y="2766891"/>
            <a:ext cx="2587924" cy="171578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82422" y="4696975"/>
            <a:ext cx="3673597" cy="109964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30383" y="8181545"/>
            <a:ext cx="2134429" cy="17923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44409" y="2849746"/>
            <a:ext cx="3345499" cy="6504194"/>
            <a:chOff x="644409" y="2849746"/>
            <a:chExt cx="3345499" cy="65041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409" y="2849746"/>
              <a:ext cx="3345499" cy="65041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450" y="554346"/>
            <a:ext cx="4695725" cy="15442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9613" y="2014013"/>
            <a:ext cx="2431749" cy="11308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79336" y="8051126"/>
            <a:ext cx="2510677" cy="20437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72898" y="2045117"/>
            <a:ext cx="2075559" cy="10996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0674" y="4484986"/>
            <a:ext cx="1501709" cy="467492"/>
            <a:chOff x="580674" y="4484986"/>
            <a:chExt cx="1501709" cy="4674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674" y="4484986"/>
              <a:ext cx="1501709" cy="4674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2737" y="7624372"/>
            <a:ext cx="1568694" cy="315441"/>
            <a:chOff x="532737" y="7624372"/>
            <a:chExt cx="1568694" cy="3154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737" y="7624372"/>
              <a:ext cx="1568694" cy="3154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40356" y="7974849"/>
            <a:ext cx="1568694" cy="315441"/>
            <a:chOff x="540356" y="7974849"/>
            <a:chExt cx="1568694" cy="3154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0356" y="7974849"/>
              <a:ext cx="1568694" cy="3154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04324" y="2991601"/>
            <a:ext cx="4909962" cy="1165400"/>
            <a:chOff x="4204324" y="2991601"/>
            <a:chExt cx="4909962" cy="11654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04324" y="2991601"/>
              <a:ext cx="4909962" cy="11654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83339" y="5780586"/>
            <a:ext cx="5177469" cy="2353395"/>
            <a:chOff x="4283339" y="5780586"/>
            <a:chExt cx="5177469" cy="235339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3339" y="5780586"/>
              <a:ext cx="5177469" cy="23533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678383" y="2983079"/>
            <a:ext cx="5011143" cy="1307255"/>
            <a:chOff x="11678383" y="2983079"/>
            <a:chExt cx="5011143" cy="130725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78383" y="2983079"/>
              <a:ext cx="5011143" cy="13072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156047" y="3162273"/>
            <a:ext cx="2175089" cy="719025"/>
            <a:chOff x="9156047" y="3162273"/>
            <a:chExt cx="2175089" cy="71902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56047" y="3162273"/>
              <a:ext cx="2175089" cy="7190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04870" y="7129203"/>
            <a:ext cx="9523810" cy="1002160"/>
            <a:chOff x="8604870" y="7129203"/>
            <a:chExt cx="9523810" cy="100216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451285" y="7129203"/>
              <a:ext cx="5984330" cy="471733"/>
              <a:chOff x="9451285" y="7129203"/>
              <a:chExt cx="5984330" cy="47173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451285" y="7129203"/>
                <a:ext cx="5984330" cy="47173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604870" y="7655172"/>
              <a:ext cx="9518940" cy="471733"/>
              <a:chOff x="8604870" y="7655172"/>
              <a:chExt cx="9518940" cy="471733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604870" y="7655172"/>
                <a:ext cx="9518940" cy="471733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377647" y="1699122"/>
            <a:ext cx="2565905" cy="237172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101470" y="4696975"/>
            <a:ext cx="2056511" cy="109964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864240" y="8145383"/>
            <a:ext cx="2728819" cy="138781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53899" y="2886365"/>
            <a:ext cx="1677715" cy="75950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55287" y="5996322"/>
            <a:ext cx="6665970" cy="91012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263288" y="3139941"/>
            <a:ext cx="2967158" cy="2698806"/>
            <a:chOff x="7263288" y="3139941"/>
            <a:chExt cx="2967158" cy="26988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3288" y="3139941"/>
              <a:ext cx="2967158" cy="26988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9627" y="6113019"/>
            <a:ext cx="3319633" cy="3020303"/>
            <a:chOff x="469627" y="6113019"/>
            <a:chExt cx="3319633" cy="30203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627" y="6113019"/>
              <a:ext cx="3319633" cy="30203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55341" y="6132066"/>
            <a:ext cx="3514100" cy="3128823"/>
            <a:chOff x="3955341" y="6132066"/>
            <a:chExt cx="3514100" cy="31288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5341" y="6132066"/>
              <a:ext cx="3514100" cy="31288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71397" y="6113019"/>
            <a:ext cx="3342921" cy="3367576"/>
            <a:chOff x="7471397" y="6113019"/>
            <a:chExt cx="3342921" cy="33675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1397" y="6113019"/>
              <a:ext cx="3342921" cy="336757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36293" y="3139941"/>
            <a:ext cx="3198223" cy="2295238"/>
            <a:chOff x="3936293" y="3139941"/>
            <a:chExt cx="3198223" cy="229523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944040" y="3139941"/>
              <a:ext cx="3186328" cy="2294816"/>
              <a:chOff x="3944040" y="3139941"/>
              <a:chExt cx="3186328" cy="229481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44040" y="3139941"/>
                <a:ext cx="3186328" cy="229481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936293" y="5054626"/>
              <a:ext cx="1208275" cy="266042"/>
              <a:chOff x="3936293" y="5054626"/>
              <a:chExt cx="1208275" cy="26604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36293" y="5054626"/>
                <a:ext cx="1208275" cy="266042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564865" y="3129646"/>
            <a:ext cx="3390476" cy="2380952"/>
            <a:chOff x="564865" y="3129646"/>
            <a:chExt cx="3390476" cy="23809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564865" y="3129646"/>
              <a:ext cx="3385799" cy="2371778"/>
              <a:chOff x="564865" y="3129646"/>
              <a:chExt cx="3385799" cy="237177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4865" y="3129646"/>
                <a:ext cx="3385799" cy="237177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09256" y="5121152"/>
              <a:ext cx="1447789" cy="318779"/>
              <a:chOff x="609256" y="5121152"/>
              <a:chExt cx="1447789" cy="31877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09256" y="5121152"/>
                <a:ext cx="1447789" cy="318779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498198" y="4789321"/>
            <a:ext cx="1942857" cy="315441"/>
            <a:chOff x="498198" y="4789321"/>
            <a:chExt cx="1942857" cy="31544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8198" y="4789321"/>
              <a:ext cx="1942857" cy="31544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89260" y="4717315"/>
            <a:ext cx="850907" cy="315441"/>
            <a:chOff x="3789260" y="4717315"/>
            <a:chExt cx="850907" cy="31544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89260" y="4717315"/>
              <a:ext cx="850907" cy="31544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129954" y="4855988"/>
            <a:ext cx="1879569" cy="696778"/>
            <a:chOff x="7129954" y="4855988"/>
            <a:chExt cx="1879569" cy="69677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9954" y="4855988"/>
              <a:ext cx="1879569" cy="69677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377574" y="8388925"/>
            <a:ext cx="1879569" cy="696778"/>
            <a:chOff x="7377574" y="8388925"/>
            <a:chExt cx="1879569" cy="69677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77574" y="8388925"/>
              <a:ext cx="1879569" cy="69677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922502" y="8164345"/>
            <a:ext cx="1879569" cy="696778"/>
            <a:chOff x="3922502" y="8164345"/>
            <a:chExt cx="1879569" cy="69677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22502" y="8164345"/>
              <a:ext cx="1879569" cy="69677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12484" y="8097679"/>
            <a:ext cx="1879569" cy="696778"/>
            <a:chOff x="412484" y="8097679"/>
            <a:chExt cx="1879569" cy="69677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2484" y="8097679"/>
              <a:ext cx="1879569" cy="69677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139887" y="5838747"/>
            <a:ext cx="4966699" cy="3069165"/>
            <a:chOff x="12139887" y="5838747"/>
            <a:chExt cx="4966699" cy="306916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39887" y="5838747"/>
              <a:ext cx="4966699" cy="306916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2597569" y="4635934"/>
            <a:ext cx="3670382" cy="1013847"/>
            <a:chOff x="12597569" y="4635934"/>
            <a:chExt cx="3670382" cy="101384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97569" y="4635934"/>
              <a:ext cx="3670382" cy="1013847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6450" y="554346"/>
            <a:ext cx="4355049" cy="1544239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8660" y="2048727"/>
            <a:ext cx="5211264" cy="1112378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79130" y="2662318"/>
            <a:ext cx="7967427" cy="1345694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50383" y="4024238"/>
            <a:ext cx="2354458" cy="7333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06446" y="3108910"/>
            <a:ext cx="3453078" cy="3140780"/>
            <a:chOff x="706446" y="3108910"/>
            <a:chExt cx="3453078" cy="31407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446" y="3108910"/>
              <a:ext cx="3453078" cy="31407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68495" y="6057683"/>
            <a:ext cx="3342921" cy="3367576"/>
            <a:chOff x="1668495" y="6057683"/>
            <a:chExt cx="3342921" cy="33675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8495" y="6057683"/>
              <a:ext cx="3342921" cy="33675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450" y="554346"/>
            <a:ext cx="4355049" cy="15442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8660" y="2045117"/>
            <a:ext cx="4587387" cy="109964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85176" y="2644335"/>
            <a:ext cx="8023256" cy="18114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488448" y="3467757"/>
            <a:ext cx="3319633" cy="3020303"/>
            <a:chOff x="4488448" y="3467757"/>
            <a:chExt cx="3319633" cy="30203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8448" y="3467757"/>
              <a:ext cx="3319633" cy="30203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84634" y="5472754"/>
            <a:ext cx="9694747" cy="3328191"/>
            <a:chOff x="8284634" y="5472754"/>
            <a:chExt cx="9694747" cy="332819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412885" y="5472754"/>
              <a:ext cx="6766503" cy="881288"/>
              <a:chOff x="8412885" y="5472754"/>
              <a:chExt cx="6766503" cy="88128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12885" y="5472754"/>
                <a:ext cx="6766503" cy="88128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284634" y="6727004"/>
              <a:ext cx="4222159" cy="288260"/>
              <a:chOff x="8284634" y="6727004"/>
              <a:chExt cx="4222159" cy="28826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84634" y="6727004"/>
                <a:ext cx="4222159" cy="28826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331762" y="7377417"/>
              <a:ext cx="2994593" cy="330894"/>
              <a:chOff x="8331762" y="7377417"/>
              <a:chExt cx="2994593" cy="33089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331762" y="7377417"/>
                <a:ext cx="2994593" cy="33089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331762" y="8096183"/>
              <a:ext cx="9639473" cy="703731"/>
              <a:chOff x="8331762" y="8096183"/>
              <a:chExt cx="9639473" cy="70373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331762" y="8096183"/>
                <a:ext cx="9639473" cy="703731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04640" y="4652869"/>
            <a:ext cx="4694867" cy="73331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90767" y="6288162"/>
            <a:ext cx="224038" cy="54854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69815" y="6962447"/>
            <a:ext cx="224038" cy="5485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67910" y="7598638"/>
            <a:ext cx="224038" cy="5485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06446" y="1572742"/>
            <a:ext cx="2344227" cy="8352184"/>
            <a:chOff x="706446" y="1572742"/>
            <a:chExt cx="2344227" cy="83521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446" y="1572742"/>
              <a:ext cx="2344227" cy="83521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5974" y="554384"/>
            <a:ext cx="4664012" cy="1542993"/>
          </a:xfrm>
          <a:prstGeom prst="rect">
            <a:avLst/>
          </a:prstGeom>
        </p:spPr>
      </p:pic>
      <p:pic>
        <p:nvPicPr>
          <p:cNvPr id="3" name="사업가">
            <a:hlinkClick r:id="" action="ppaction://media"/>
            <a:extLst>
              <a:ext uri="{FF2B5EF4-FFF2-40B4-BE49-F238E27FC236}">
                <a16:creationId xmlns:a16="http://schemas.microsoft.com/office/drawing/2014/main" id="{07B3D72D-4485-E53A-C09D-D32D4B1CDE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41738" y="2395538"/>
            <a:ext cx="13708062" cy="6970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40270" y="1815354"/>
            <a:ext cx="2566383" cy="7939606"/>
            <a:chOff x="640270" y="1815354"/>
            <a:chExt cx="2566383" cy="79396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270" y="1815354"/>
              <a:ext cx="2566383" cy="79396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89260" y="6025843"/>
            <a:ext cx="2147620" cy="3729117"/>
            <a:chOff x="3789260" y="6025843"/>
            <a:chExt cx="2147620" cy="37291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9260" y="6025843"/>
              <a:ext cx="2147620" cy="37291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56719" y="7780904"/>
            <a:ext cx="2738779" cy="429180"/>
            <a:chOff x="2056719" y="7780904"/>
            <a:chExt cx="2738779" cy="4291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720000">
              <a:off x="2056719" y="7780904"/>
              <a:ext cx="2738779" cy="42918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5974" y="554384"/>
            <a:ext cx="4664012" cy="1542993"/>
          </a:xfrm>
          <a:prstGeom prst="rect">
            <a:avLst/>
          </a:prstGeom>
        </p:spPr>
      </p:pic>
      <p:pic>
        <p:nvPicPr>
          <p:cNvPr id="3" name="투자자">
            <a:hlinkClick r:id="" action="ppaction://media"/>
            <a:extLst>
              <a:ext uri="{FF2B5EF4-FFF2-40B4-BE49-F238E27FC236}">
                <a16:creationId xmlns:a16="http://schemas.microsoft.com/office/drawing/2014/main" id="{0E966EBC-CFA2-294A-B450-BD54E448F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36880" y="2616424"/>
            <a:ext cx="12027652" cy="6116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024900" y="2846039"/>
            <a:ext cx="3082814" cy="2037613"/>
            <a:chOff x="4024900" y="2846039"/>
            <a:chExt cx="3082814" cy="20376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6491" y="1960230"/>
              <a:ext cx="6165628" cy="407522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4900" y="2846039"/>
              <a:ext cx="3082814" cy="20376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75540" y="2084574"/>
            <a:ext cx="3058283" cy="3058283"/>
            <a:chOff x="11275540" y="2084574"/>
            <a:chExt cx="3058283" cy="30582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5540" y="2084574"/>
              <a:ext cx="3058283" cy="30582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53300" y="2594909"/>
            <a:ext cx="1779115" cy="1779115"/>
            <a:chOff x="8253300" y="2594909"/>
            <a:chExt cx="1779115" cy="17791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3300" y="2594909"/>
              <a:ext cx="1779115" cy="177911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53517" y="5020956"/>
            <a:ext cx="1784511" cy="153499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958885" y="6780556"/>
            <a:ext cx="13232616" cy="208374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5974" y="553118"/>
            <a:ext cx="6665869" cy="155461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53638" y="5020956"/>
            <a:ext cx="2095264" cy="15349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3945" y="4295172"/>
            <a:ext cx="17997824" cy="14286"/>
            <a:chOff x="143945" y="4295172"/>
            <a:chExt cx="17997824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45" y="4295172"/>
              <a:ext cx="17997824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945" y="6042745"/>
            <a:ext cx="17997824" cy="14286"/>
            <a:chOff x="143945" y="6042745"/>
            <a:chExt cx="1799782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45" y="6042745"/>
              <a:ext cx="17997824" cy="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1133" y="3764447"/>
            <a:ext cx="11833374" cy="32997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1859" y="3297868"/>
            <a:ext cx="10067827" cy="9777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998391" y="3150442"/>
            <a:ext cx="6171429" cy="5728571"/>
            <a:chOff x="1998391" y="3150442"/>
            <a:chExt cx="6171429" cy="57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8391" y="3150442"/>
              <a:ext cx="6171429" cy="5728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90574" y="2144552"/>
            <a:ext cx="5831390" cy="7040795"/>
            <a:chOff x="9590574" y="2144552"/>
            <a:chExt cx="5831390" cy="70407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90574" y="2144552"/>
              <a:ext cx="5831390" cy="70407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5974" y="553118"/>
            <a:ext cx="6665869" cy="15546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5470" y="2057422"/>
            <a:ext cx="3405578" cy="10996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55589" y="4119859"/>
            <a:ext cx="842202" cy="561459"/>
            <a:chOff x="1655589" y="4119859"/>
            <a:chExt cx="842202" cy="5614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655589" y="4119859"/>
              <a:ext cx="842202" cy="5614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87923" y="4119859"/>
            <a:ext cx="842202" cy="561459"/>
            <a:chOff x="15787923" y="4119859"/>
            <a:chExt cx="842202" cy="5614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7923" y="4119859"/>
              <a:ext cx="842202" cy="56145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450" y="553118"/>
            <a:ext cx="3532983" cy="155461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8787" y="4245469"/>
            <a:ext cx="14741368" cy="2109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974" y="553118"/>
            <a:ext cx="3523459" cy="15546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463" y="3783965"/>
            <a:ext cx="12015496" cy="2901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06446" y="2088854"/>
            <a:ext cx="9507612" cy="7086548"/>
            <a:chOff x="706446" y="2088854"/>
            <a:chExt cx="9507612" cy="70865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446" y="2088854"/>
              <a:ext cx="9507612" cy="70865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498" y="553118"/>
            <a:ext cx="6241716" cy="15546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56098" y="2948063"/>
            <a:ext cx="5034826" cy="231627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454" y="9038261"/>
            <a:ext cx="3639619" cy="8380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56098" y="5495717"/>
            <a:ext cx="5034826" cy="329182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14571" y="6871931"/>
            <a:ext cx="1218486" cy="8513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56840" y="2259088"/>
            <a:ext cx="1481153" cy="7885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81755" y="5241907"/>
            <a:ext cx="1202353" cy="7885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64583" y="1852669"/>
            <a:ext cx="2567553" cy="7885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12592" y="3598365"/>
            <a:ext cx="2530172" cy="385960"/>
            <a:chOff x="1512592" y="3598365"/>
            <a:chExt cx="2530172" cy="3859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540000">
              <a:off x="1512592" y="3598365"/>
              <a:ext cx="2530172" cy="3859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78271" y="5789705"/>
            <a:ext cx="1167550" cy="385960"/>
            <a:chOff x="2078271" y="5789705"/>
            <a:chExt cx="1167550" cy="3859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520000">
              <a:off x="2078271" y="5789705"/>
              <a:ext cx="1167550" cy="3859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85222" y="2721151"/>
            <a:ext cx="2830113" cy="414805"/>
            <a:chOff x="5085222" y="2721151"/>
            <a:chExt cx="2830113" cy="4148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60000">
              <a:off x="5085222" y="2721151"/>
              <a:ext cx="2830113" cy="4148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05574" y="6865292"/>
            <a:ext cx="2790836" cy="414805"/>
            <a:chOff x="5105574" y="6865292"/>
            <a:chExt cx="2790836" cy="4148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60000">
              <a:off x="5105574" y="6865292"/>
              <a:ext cx="2790836" cy="4148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37265" y="5647199"/>
            <a:ext cx="3222441" cy="458216"/>
            <a:chOff x="9237265" y="5647199"/>
            <a:chExt cx="3222441" cy="4582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880000">
              <a:off x="9237265" y="5647199"/>
              <a:ext cx="3222441" cy="458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22587" y="7458633"/>
            <a:ext cx="2372523" cy="349162"/>
            <a:chOff x="9522587" y="7458633"/>
            <a:chExt cx="2372523" cy="3491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20000">
              <a:off x="9522587" y="7458633"/>
              <a:ext cx="2372523" cy="34916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6450" y="553118"/>
            <a:ext cx="4241507" cy="15546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0081" y="4176720"/>
            <a:ext cx="1341566" cy="1499960"/>
            <a:chOff x="950081" y="4176720"/>
            <a:chExt cx="1341566" cy="14999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9664" y="3983276"/>
              <a:ext cx="868559" cy="1092711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9131" y="4754798"/>
              <a:ext cx="1575619" cy="120378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179202" y="2092401"/>
            <a:ext cx="2942411" cy="1546103"/>
            <a:chOff x="3179202" y="2092401"/>
            <a:chExt cx="2942411" cy="15461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47776" y="1889433"/>
              <a:ext cx="3307664" cy="111175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1409" y="2695679"/>
              <a:ext cx="1931267" cy="120757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543933" y="2092401"/>
            <a:ext cx="2812773" cy="1899838"/>
            <a:chOff x="7543933" y="2092401"/>
            <a:chExt cx="2812773" cy="189983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37527" y="1879909"/>
              <a:ext cx="1621587" cy="1130806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08831" y="2689413"/>
              <a:ext cx="3180105" cy="15694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179202" y="6256210"/>
            <a:ext cx="2942411" cy="1546103"/>
            <a:chOff x="3179202" y="6256210"/>
            <a:chExt cx="2942411" cy="154610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47776" y="6053242"/>
              <a:ext cx="3307664" cy="1111759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1409" y="6859487"/>
              <a:ext cx="1931267" cy="12075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543933" y="6256210"/>
            <a:ext cx="2812773" cy="1937932"/>
            <a:chOff x="7543933" y="6256210"/>
            <a:chExt cx="2812773" cy="1937932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37527" y="6043718"/>
              <a:ext cx="1621587" cy="1130806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08840" y="6837984"/>
              <a:ext cx="2546048" cy="161710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36156" y="4176720"/>
            <a:ext cx="2836126" cy="1932273"/>
            <a:chOff x="12036156" y="4176720"/>
            <a:chExt cx="2836126" cy="193227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14254" y="4054819"/>
              <a:ext cx="2819568" cy="1063721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24415" y="4731893"/>
              <a:ext cx="2825096" cy="168756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855203" y="7029262"/>
            <a:ext cx="2812773" cy="2297913"/>
            <a:chOff x="11855203" y="7029262"/>
            <a:chExt cx="2812773" cy="229791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26349" y="6816770"/>
              <a:ext cx="2431749" cy="1130806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29634" y="7624359"/>
              <a:ext cx="3161038" cy="1980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92942" y="3760748"/>
            <a:ext cx="4027594" cy="2821360"/>
            <a:chOff x="892942" y="3760748"/>
            <a:chExt cx="4027594" cy="28213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942" y="3760748"/>
              <a:ext cx="4027594" cy="28213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67042" y="3707543"/>
            <a:ext cx="4452892" cy="3207005"/>
            <a:chOff x="6267042" y="3707543"/>
            <a:chExt cx="4452892" cy="32070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7042" y="3707543"/>
              <a:ext cx="4452892" cy="32070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56164" y="5213549"/>
            <a:ext cx="6171429" cy="1898901"/>
            <a:chOff x="11356164" y="5213549"/>
            <a:chExt cx="6171429" cy="18989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6164" y="5213549"/>
              <a:ext cx="6171429" cy="189890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450" y="554346"/>
            <a:ext cx="4695726" cy="15442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8659" y="2137818"/>
            <a:ext cx="868559" cy="109271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7153" y="2320403"/>
            <a:ext cx="1594426" cy="8642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31289" y="2071156"/>
            <a:ext cx="1983816" cy="111175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088" y="7670878"/>
            <a:ext cx="2118410" cy="10425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49383" y="7651831"/>
            <a:ext cx="3678838" cy="17157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0</Words>
  <Application>Microsoft Office PowerPoint</Application>
  <PresentationFormat>사용자 지정</PresentationFormat>
  <Paragraphs>0</Paragraphs>
  <Slides>30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아카데미008 퍼스트존</cp:lastModifiedBy>
  <cp:revision>7</cp:revision>
  <dcterms:created xsi:type="dcterms:W3CDTF">2023-10-02T10:01:41Z</dcterms:created>
  <dcterms:modified xsi:type="dcterms:W3CDTF">2023-10-04T02:31:01Z</dcterms:modified>
</cp:coreProperties>
</file>